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379C0-B154-B13D-8E53-79A83BB574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7C0BA4-9899-9A4F-3A31-EDBDDB8D3B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CBC9C2-E686-6060-9FC7-FD004093D6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2DF8E-83B3-4746-BDBA-BF7E0F7BAAA6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AA3BC-FDB9-8048-8B2B-8B81611A2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80C92F-74D0-4FBB-0F0A-7DA4C29E7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EC7-FE24-4E70-BE83-C3395031FB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652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B22A5-CDA5-B10B-6DD2-AA6F4A553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BA62F9-6AB1-8C5A-A5A8-B0A0AC458B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1535E5-5E8F-C334-B483-815AFBB66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2DF8E-83B3-4746-BDBA-BF7E0F7BAAA6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5EDFD3-9004-068A-2FA6-4E22A6E7D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9D9041-8E34-0BC6-C11B-AE9109138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EC7-FE24-4E70-BE83-C3395031FB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7077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05A90D6-DBB8-A53F-648D-84F190C180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810046-DA3E-AB6C-C1D2-EF3F2BB98B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9B3D1-B077-DFBF-B3DC-A7ADBBA0D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2DF8E-83B3-4746-BDBA-BF7E0F7BAAA6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E3095-CA2A-6222-CA46-16DC5047D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654CD3-4FF2-E403-FC6E-945D2A19B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EC7-FE24-4E70-BE83-C3395031FB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151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5A3E2-EA49-E254-9D0E-E828D1ED5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C7C8D4-D8A7-3297-ED2C-F50AF13F01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AEC4D-EBA9-F712-36DD-E3FBB12045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2DF8E-83B3-4746-BDBA-BF7E0F7BAAA6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EB58D1-5E93-4B38-9B83-B4ECEDAAE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15D4D2-EA81-780F-CCAA-4D955681D4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EC7-FE24-4E70-BE83-C3395031FB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999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DAA98-96F5-3A38-B3D7-68B4D6DFB7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0E2F7-A37F-564D-F4A4-B1A2D7BC69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4905F6-9E29-84C5-F506-13FA99FF3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2DF8E-83B3-4746-BDBA-BF7E0F7BAAA6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6A1D6C-BE34-C6D7-8BC7-27DC6CF553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8E941F-A13F-0616-05B3-53E4695A2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EC7-FE24-4E70-BE83-C3395031FB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1843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AC1AA9-992F-4532-1C49-F05A50C786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F9EDD9-811E-9E61-8DAC-083CC91773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7B93CB-7F66-3123-342D-E5E39157B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AD0801-BA8B-8024-B56A-DC78D182E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2DF8E-83B3-4746-BDBA-BF7E0F7BAAA6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7BCF7A-8212-9722-2818-130099982A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0EFBAD-FF8B-A889-C89D-FB080068D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EC7-FE24-4E70-BE83-C3395031FB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09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38187B-2C14-ED2B-BFFF-B791A83F4A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309CD0-8E0F-1CC3-BBB6-A432009D2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5451C6-DAE6-26EA-6A83-F7CA2B4649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14CB58-1E16-243B-1F4D-C4B8A12D45C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DC56B6-B8A4-08BE-F257-EA86CFC409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393E93-9372-AEC0-29D5-63C3FC729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2DF8E-83B3-4746-BDBA-BF7E0F7BAAA6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7A7773C-59A0-DB7B-1D39-4F1AF9F3E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E210DE-17EE-7A8F-51FE-57FAA53A9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EC7-FE24-4E70-BE83-C3395031FB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873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3BE36-6EA9-C2A8-D7BB-FF342780CA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080218-592A-6FFB-FE56-58F3CA194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2DF8E-83B3-4746-BDBA-BF7E0F7BAAA6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6939748-DFA1-D3E8-A415-B116F3886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9AAA7E-DAD7-CDAC-C19F-91E027679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EC7-FE24-4E70-BE83-C3395031FB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1967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3A2F82-AEC7-89D8-B85A-2D702B1C9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2DF8E-83B3-4746-BDBA-BF7E0F7BAAA6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D3DEE6-E45E-CAF0-B4A6-102BB9F49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F6DFB1-A5F6-7176-18A8-FB2040E7C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EC7-FE24-4E70-BE83-C3395031FB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05585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F2BD53-FD57-A8EC-891E-E7117CFEE4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4BEF4-53DC-804F-E7D8-BAA78964A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37E988-B9FD-3C28-E381-CF7F253CF0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B6ADBD-CD24-5683-1EFA-5B93802BB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2DF8E-83B3-4746-BDBA-BF7E0F7BAAA6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7567DE-39FB-58B0-15CB-D06981651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214058-0C5B-4795-DDF1-8E04FBE50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EC7-FE24-4E70-BE83-C3395031FB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315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4E086-F953-A6CC-3170-00CEE13F5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F79BC51-74A7-745C-300B-2FAE15D231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23B98-B3EB-D27A-DD34-2E93CDC412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829D82-3ABA-1C76-5DB5-58B6074CE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2DF8E-83B3-4746-BDBA-BF7E0F7BAAA6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E7CAC0-3DA4-54BE-BAD6-9622E5F48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95193C-153B-9DDC-D5D0-BA1EED862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6A9EC7-FE24-4E70-BE83-C3395031FB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8326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5550A52-7929-DDEA-BC6D-B8497661DF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E36B6C-B6F7-A306-AFDE-74A96326B5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D322B-7F48-6B28-947E-61AD00F2AE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F62DF8E-83B3-4746-BDBA-BF7E0F7BAAA6}" type="datetimeFigureOut">
              <a:rPr lang="en-US" smtClean="0"/>
              <a:t>6/4/2025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54470-59D1-AB14-2A9A-6737C254DF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72976B-8F02-0F21-D955-DF48C3DA14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6A9EC7-FE24-4E70-BE83-C3395031FB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5762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fwohiocharities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EEB31-8EEF-964C-C90E-F0E84B795A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VFWOC SIGNATURE CHANGE PROCESS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FA8EEDB-F3A9-D450-7592-13557215A8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PROCESS OWNER</a:t>
            </a:r>
          </a:p>
          <a:p>
            <a:r>
              <a:rPr lang="en-US" dirty="0"/>
              <a:t>THERESA CONKLE</a:t>
            </a:r>
          </a:p>
          <a:p>
            <a:r>
              <a:rPr lang="en-US" dirty="0"/>
              <a:t>614-222-1611, OPTION #1</a:t>
            </a:r>
          </a:p>
        </p:txBody>
      </p:sp>
      <p:pic>
        <p:nvPicPr>
          <p:cNvPr id="4" name="Picture 3" descr="A blue circle with a heart and a map in the middle&#10;&#10;AI-generated content may be incorrect.">
            <a:extLst>
              <a:ext uri="{FF2B5EF4-FFF2-40B4-BE49-F238E27FC236}">
                <a16:creationId xmlns:a16="http://schemas.microsoft.com/office/drawing/2014/main" id="{9C0A5A47-31A8-DF02-4817-24D735FDF69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2673" y="144991"/>
            <a:ext cx="1722094" cy="17179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7584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13AD85-A264-9E6A-8002-AC21FADD99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/>
              <a:t>WHEN SHOULD SIGNATURES BE CHANGED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EA989F-4BED-71BB-A704-D9961EC0CC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JUNE OF EACH YEAR (WHEN LEADERSHIP POSITIONS ARE OFFICIALLY FILLED), AND YOU HAVE A </a:t>
            </a:r>
            <a:r>
              <a:rPr lang="en-US" b="1" dirty="0"/>
              <a:t>NEW</a:t>
            </a:r>
            <a:r>
              <a:rPr lang="en-US" dirty="0"/>
              <a:t> COMMANDER OR QUARTERMASTER, OR EQUIVALENT FOR NON-VFW FIELD AGENTS!</a:t>
            </a:r>
          </a:p>
          <a:p>
            <a:r>
              <a:rPr lang="en-US" dirty="0"/>
              <a:t>ANY TIME DURING THE REST OF THE YEAR SHOULD THE COMMANDER, QUARTERMASTER OR EQUIVALENT CHANGE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b="1" dirty="0"/>
              <a:t>IMPORTANT</a:t>
            </a:r>
            <a:r>
              <a:rPr lang="en-US" dirty="0"/>
              <a:t> NOT TO LEAVE OLD OFFICERS ON THE SIGNATURE CARD</a:t>
            </a:r>
          </a:p>
          <a:p>
            <a:r>
              <a:rPr lang="en-US" dirty="0"/>
              <a:t>MAXIMUM IS TWO (2) SIGNATORIES (VFWOC POLICY), UNLESS AN ADDITIONAL SIGNATURE IS APPROVED BY VFWOC!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122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F2B1F-2AE9-F7EC-2904-64C1DA9ED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</a:t>
            </a:r>
            <a:r>
              <a:rPr lang="en-US" u="sng" dirty="0"/>
              <a:t>HOW DOES THE PROCESS 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570F37-CECE-B186-D0C4-93FB02E28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u="sng" dirty="0"/>
              <a:t>INITIATED</a:t>
            </a:r>
            <a:r>
              <a:rPr lang="en-US" dirty="0"/>
              <a:t> BY FIELD AGENT VIA THE “SIGNER INFORMATION SHEET” LOCATED ON THE VFWOC HOME WEB PAGE:  </a:t>
            </a:r>
            <a:r>
              <a:rPr lang="en-US" b="1" dirty="0">
                <a:hlinkClick r:id="rId2"/>
              </a:rPr>
              <a:t>WWW.VFWOHIOCHARITIES.COM</a:t>
            </a:r>
            <a:r>
              <a:rPr lang="en-US" b="1" dirty="0"/>
              <a:t>  </a:t>
            </a:r>
            <a:r>
              <a:rPr lang="en-US" dirty="0"/>
              <a:t>REMEMBER CHARITIES IS PLURAL AND WE’RE A .COM!</a:t>
            </a:r>
          </a:p>
          <a:p>
            <a:pPr lvl="2">
              <a:buFont typeface="Wingdings" panose="05000000000000000000" pitchFamily="2" charset="2"/>
              <a:buChar char="Ø"/>
            </a:pPr>
            <a:endParaRPr lang="en-US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ENSURE YOU INCLUDE YOUR “</a:t>
            </a:r>
            <a:r>
              <a:rPr lang="en-US" b="1" dirty="0"/>
              <a:t>PERSONAL</a:t>
            </a:r>
            <a:r>
              <a:rPr lang="en-US" dirty="0"/>
              <a:t>” E-MAIL and MOBILE NUMBER </a:t>
            </a:r>
            <a:r>
              <a:rPr lang="en-US" b="1" dirty="0"/>
              <a:t>(TXT CAPABLE)!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r>
              <a:rPr lang="en-US" dirty="0"/>
              <a:t> ONCE RECEIVED BY VFWOC: </a:t>
            </a:r>
            <a:r>
              <a:rPr lang="en-US" b="1" dirty="0"/>
              <a:t>E-MAIL PREFERRED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REVIEWED FOR COMPLETENESS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/>
              <a:t>SENT TO 5/3</a:t>
            </a:r>
            <a:r>
              <a:rPr lang="en-US" baseline="30000" dirty="0"/>
              <a:t>RD</a:t>
            </a:r>
            <a:r>
              <a:rPr lang="en-US" dirty="0"/>
              <a:t> BANK VIA E-MAIL WITH COVER LETTER SIGNED BY ED REQUESTING SIGNATURE CHANGE:  </a:t>
            </a:r>
            <a:r>
              <a:rPr lang="en-US" b="1" dirty="0"/>
              <a:t>2-5 DAYS </a:t>
            </a:r>
            <a:r>
              <a:rPr lang="en-US" dirty="0"/>
              <a:t>(IMPACTED BY SURGES OF REQUESTS)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34480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72B12-BDBD-2CB6-F186-0630D84AB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      PROCESS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8F1C5A-57DD-0C56-E967-00BFEBE5E1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BANK </a:t>
            </a:r>
            <a:r>
              <a:rPr lang="en-US" sz="2400" b="1" dirty="0"/>
              <a:t>CONCURS</a:t>
            </a:r>
            <a:r>
              <a:rPr lang="en-US" sz="2400" dirty="0"/>
              <a:t> WITH VFWOC CHANGE REQUEST AND SENDS A “DOCUSIGN” TO VFWOC ED FOR </a:t>
            </a:r>
            <a:r>
              <a:rPr lang="en-US" sz="2400" b="1" dirty="0"/>
              <a:t>FINAL </a:t>
            </a:r>
            <a:r>
              <a:rPr lang="en-US" sz="2400" dirty="0"/>
              <a:t>APPROVAL: </a:t>
            </a:r>
            <a:r>
              <a:rPr lang="en-US" sz="2400" b="1" dirty="0"/>
              <a:t>1 – 2 DAYS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en-US" dirty="0"/>
              <a:t>BANK THEN SENDS DOCUSIGN TO NEW SIGNER(S) FOR AGREEMENT WITH ALL BANKING POLICIES AND REMOVES NO LONGER AUTHORIZED SIGNER(S) 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US" dirty="0"/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2400" dirty="0"/>
              <a:t>BANK THEN SENDS NEW SIGNATORIES INSTRUCTIONS VIA TEXT AND E-MAIL WITH TEMPORARY LOG-IN AND PASSWORD:  </a:t>
            </a:r>
            <a:r>
              <a:rPr lang="en-US" sz="2400" b="1" dirty="0"/>
              <a:t>2 DAYS</a:t>
            </a:r>
          </a:p>
          <a:p>
            <a:pPr marL="514350" indent="-514350">
              <a:buFont typeface="+mj-lt"/>
              <a:buAutoNum type="arabicParenR" startAt="3"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               </a:t>
            </a:r>
            <a:r>
              <a:rPr lang="en-US" sz="2400" b="1" dirty="0">
                <a:solidFill>
                  <a:srgbClr val="C00000"/>
                </a:solidFill>
              </a:rPr>
              <a:t>AVERAGE:  </a:t>
            </a:r>
            <a:r>
              <a:rPr lang="en-US" sz="2400" b="1" u="sng">
                <a:solidFill>
                  <a:srgbClr val="C00000"/>
                </a:solidFill>
              </a:rPr>
              <a:t>9 WORKING DAYS </a:t>
            </a:r>
            <a:r>
              <a:rPr lang="en-US" sz="2400" b="1" dirty="0">
                <a:solidFill>
                  <a:srgbClr val="C00000"/>
                </a:solidFill>
              </a:rPr>
              <a:t>(DEPENDING ON WORKLOAD)</a:t>
            </a:r>
          </a:p>
        </p:txBody>
      </p:sp>
    </p:spTree>
    <p:extLst>
      <p:ext uri="{BB962C8B-B14F-4D97-AF65-F5344CB8AC3E}">
        <p14:creationId xmlns:p14="http://schemas.microsoft.com/office/powerpoint/2010/main" val="2150299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465</TotalTime>
  <Words>264</Words>
  <Application>Microsoft Office PowerPoint</Application>
  <PresentationFormat>Widescreen</PresentationFormat>
  <Paragraphs>25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Aptos</vt:lpstr>
      <vt:lpstr>Aptos Display</vt:lpstr>
      <vt:lpstr>Arial</vt:lpstr>
      <vt:lpstr>Wingdings</vt:lpstr>
      <vt:lpstr>Office Theme</vt:lpstr>
      <vt:lpstr>VFWOC SIGNATURE CHANGE PROCESS</vt:lpstr>
      <vt:lpstr>WHEN SHOULD SIGNATURES BE CHANGED</vt:lpstr>
      <vt:lpstr>            HOW DOES THE PROCESS WORK</vt:lpstr>
      <vt:lpstr>                           PROCESS CONT’D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Faulkner</dc:creator>
  <cp:lastModifiedBy>D. Faulkner</cp:lastModifiedBy>
  <cp:revision>11</cp:revision>
  <dcterms:created xsi:type="dcterms:W3CDTF">2025-05-22T19:46:39Z</dcterms:created>
  <dcterms:modified xsi:type="dcterms:W3CDTF">2025-06-04T14:18:20Z</dcterms:modified>
</cp:coreProperties>
</file>